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13"/>
      <p:bold r:id="rId14"/>
    </p:embeddedFont>
    <p:embeddedFont>
      <p:font typeface="Merriweather" panose="020B0604020202020204" pitchFamily="2" charset="0"/>
      <p:regular r:id="rId15"/>
      <p:bold r:id="rId16"/>
      <p:italic r:id="rId17"/>
      <p:boldItalic r:id="rId18"/>
    </p:embeddedFont>
    <p:embeddedFont>
      <p:font typeface="Roboto" panose="02000000000000000000" pitchFamily="2" charset="0"/>
      <p:regular r:id="rId19"/>
      <p:bold r:id="rId20"/>
      <p:italic r:id="rId21"/>
      <p:boldItalic r:id="rId22"/>
    </p:embeddedFont>
    <p:embeddedFont>
      <p:font typeface="Source Code Pro" panose="020B0509030403020204" pitchFamily="49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0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1.xml"/><Relationship Id="rId21" Type="http://schemas.openxmlformats.org/officeDocument/2006/relationships/font" Target="fonts/font9.fntdata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2.fntdata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7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5c2ec847c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5c2ec847c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4d3fcbc52d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4d3fcbc52d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4d3fcbc52d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4d3fcbc52d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4d3fcbc52d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4d3fcbc52d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5883a3621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5883a3621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4d3fcbc52d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4d3fcbc52d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4d3fcbc52d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4d3fcbc52d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5883a3621c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5883a3621c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4d3fcbc52d_0_5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4d3fcbc52d_0_5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8A05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64725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>
                <a:solidFill>
                  <a:srgbClr val="30435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lt1"/>
                </a:solidFill>
                <a:highlight>
                  <a:srgbClr val="08A059"/>
                </a:highlight>
              </a:defRPr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rgbClr val="08A059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58" name="Google Shape;58;p14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cxnSp>
        <p:nvCxnSpPr>
          <p:cNvPr id="61" name="Google Shape;61;p14"/>
          <p:cNvCxnSpPr/>
          <p:nvPr/>
        </p:nvCxnSpPr>
        <p:spPr>
          <a:xfrm>
            <a:off x="5060300" y="4447625"/>
            <a:ext cx="620400" cy="75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" name="Google Shape;62;p14"/>
          <p:cNvSpPr txBox="1"/>
          <p:nvPr/>
        </p:nvSpPr>
        <p:spPr>
          <a:xfrm>
            <a:off x="5040300" y="4495700"/>
            <a:ext cx="3913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Autor</a:t>
            </a:r>
            <a:endParaRPr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65" name="Google Shape;65;p15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6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71" name="Google Shape;71;p16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21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body" idx="2"/>
          </p:nvPr>
        </p:nvSpPr>
        <p:spPr>
          <a:xfrm>
            <a:off x="369600" y="7989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8A059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>
            <a:spLocks noGrp="1"/>
          </p:cNvSpPr>
          <p:nvPr>
            <p:ph type="title" hasCustomPrompt="1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5" name="Google Shape;105;p23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rgbClr val="30435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rgbClr val="08A059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08A059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rgbClr val="08A0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99925" y="2571748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solidFill>
                  <a:srgbClr val="30435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rgbClr val="304353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 rtl="0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A059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02750" y="802500"/>
            <a:ext cx="3538500" cy="35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A059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6"/>
          <p:cNvSpPr txBox="1">
            <a:spLocks noGrp="1"/>
          </p:cNvSpPr>
          <p:nvPr>
            <p:ph type="ctrTitle"/>
          </p:nvPr>
        </p:nvSpPr>
        <p:spPr>
          <a:xfrm>
            <a:off x="311700" y="364725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Überschrift</a:t>
            </a:r>
            <a:endParaRPr/>
          </a:p>
        </p:txBody>
      </p:sp>
      <p:sp>
        <p:nvSpPr>
          <p:cNvPr id="119" name="Google Shape;119;p26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1"/>
                </a:solidFill>
              </a:rPr>
              <a:t>Untertitel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120" name="Google Shape;12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7"/>
          <p:cNvSpPr txBox="1">
            <a:spLocks noGrp="1"/>
          </p:cNvSpPr>
          <p:nvPr>
            <p:ph type="title"/>
          </p:nvPr>
        </p:nvSpPr>
        <p:spPr>
          <a:xfrm>
            <a:off x="518400" y="526350"/>
            <a:ext cx="81072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Unterseite / Kapitel</a:t>
            </a:r>
            <a:endParaRPr/>
          </a:p>
        </p:txBody>
      </p:sp>
      <p:pic>
        <p:nvPicPr>
          <p:cNvPr id="126" name="Google Shape;12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8"/>
          <p:cNvSpPr txBox="1">
            <a:spLocks noGrp="1"/>
          </p:cNvSpPr>
          <p:nvPr>
            <p:ph type="body" idx="2"/>
          </p:nvPr>
        </p:nvSpPr>
        <p:spPr>
          <a:xfrm>
            <a:off x="3868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de">
                <a:solidFill>
                  <a:schemeClr val="lt1"/>
                </a:solidFill>
                <a:highlight>
                  <a:srgbClr val="08A059"/>
                </a:highlight>
              </a:rPr>
              <a:t>Stichpunkte</a:t>
            </a:r>
            <a:endParaRPr>
              <a:solidFill>
                <a:schemeClr val="lt1"/>
              </a:solidFill>
              <a:highlight>
                <a:srgbClr val="08A059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de">
                <a:solidFill>
                  <a:schemeClr val="lt1"/>
                </a:solidFill>
                <a:highlight>
                  <a:srgbClr val="08A059"/>
                </a:highlight>
              </a:rPr>
              <a:t>oder mehr…</a:t>
            </a:r>
            <a:endParaRPr>
              <a:solidFill>
                <a:schemeClr val="lt1"/>
              </a:solidFill>
              <a:highlight>
                <a:srgbClr val="08A059"/>
              </a:highlight>
            </a:endParaRPr>
          </a:p>
        </p:txBody>
      </p:sp>
      <p:pic>
        <p:nvPicPr>
          <p:cNvPr id="132" name="Google Shape;13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8"/>
          <p:cNvSpPr txBox="1">
            <a:spLocks noGrp="1"/>
          </p:cNvSpPr>
          <p:nvPr>
            <p:ph type="title"/>
          </p:nvPr>
        </p:nvSpPr>
        <p:spPr>
          <a:xfrm>
            <a:off x="4897700" y="86145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1"/>
                </a:solidFill>
              </a:rPr>
              <a:t>Thema 1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4" name="Google Shape;134;p28"/>
          <p:cNvSpPr txBox="1">
            <a:spLocks noGrp="1"/>
          </p:cNvSpPr>
          <p:nvPr>
            <p:ph type="subTitle" idx="1"/>
          </p:nvPr>
        </p:nvSpPr>
        <p:spPr>
          <a:xfrm>
            <a:off x="4854700" y="2571748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1"/>
                </a:solidFill>
              </a:rPr>
              <a:t>Untertitel 1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Inhalte zum Thema</a:t>
            </a:r>
            <a:endParaRPr/>
          </a:p>
        </p:txBody>
      </p:sp>
      <p:sp>
        <p:nvSpPr>
          <p:cNvPr id="140" name="Google Shape;140;p2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7917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de" sz="1800">
                <a:solidFill>
                  <a:schemeClr val="lt1"/>
                </a:solidFill>
                <a:highlight>
                  <a:srgbClr val="08A059"/>
                </a:highlight>
              </a:rPr>
              <a:t>Text1</a:t>
            </a:r>
            <a:endParaRPr sz="1800">
              <a:solidFill>
                <a:schemeClr val="lt1"/>
              </a:solidFill>
              <a:highlight>
                <a:srgbClr val="08A059"/>
              </a:highlight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de" sz="1800">
                <a:solidFill>
                  <a:schemeClr val="lt1"/>
                </a:solidFill>
                <a:highlight>
                  <a:srgbClr val="08A059"/>
                </a:highlight>
              </a:rPr>
              <a:t>Text 2</a:t>
            </a:r>
            <a:endParaRPr sz="1800">
              <a:solidFill>
                <a:schemeClr val="lt1"/>
              </a:solidFill>
              <a:highlight>
                <a:srgbClr val="08A059"/>
              </a:highlight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de" sz="1800">
                <a:solidFill>
                  <a:schemeClr val="lt1"/>
                </a:solidFill>
                <a:highlight>
                  <a:srgbClr val="08A059"/>
                </a:highlight>
              </a:rPr>
              <a:t>Text   3</a:t>
            </a:r>
            <a:endParaRPr sz="1800">
              <a:solidFill>
                <a:schemeClr val="lt1"/>
              </a:solidFill>
              <a:highlight>
                <a:srgbClr val="08A059"/>
              </a:highlight>
            </a:endParaRPr>
          </a:p>
          <a:p>
            <a:pPr marL="457200" marR="0" lvl="0" indent="0" algn="l" rtl="0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800">
              <a:solidFill>
                <a:schemeClr val="lt1"/>
              </a:solidFill>
              <a:highlight>
                <a:srgbClr val="08A059"/>
              </a:highlight>
            </a:endParaRPr>
          </a:p>
        </p:txBody>
      </p:sp>
      <p:pic>
        <p:nvPicPr>
          <p:cNvPr id="141" name="Google Shape;141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0"/>
          <p:cNvSpPr txBox="1">
            <a:spLocks noGrp="1"/>
          </p:cNvSpPr>
          <p:nvPr>
            <p:ph type="title"/>
          </p:nvPr>
        </p:nvSpPr>
        <p:spPr>
          <a:xfrm>
            <a:off x="299925" y="86145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rgbClr val="304353"/>
                </a:solidFill>
              </a:rPr>
              <a:t>Thema 2</a:t>
            </a:r>
            <a:endParaRPr>
              <a:solidFill>
                <a:srgbClr val="304353"/>
              </a:solidFill>
            </a:endParaRPr>
          </a:p>
        </p:txBody>
      </p:sp>
      <p:sp>
        <p:nvSpPr>
          <p:cNvPr id="147" name="Google Shape;147;p30"/>
          <p:cNvSpPr txBox="1">
            <a:spLocks noGrp="1"/>
          </p:cNvSpPr>
          <p:nvPr>
            <p:ph type="subTitle" idx="1"/>
          </p:nvPr>
        </p:nvSpPr>
        <p:spPr>
          <a:xfrm>
            <a:off x="299925" y="2571748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Untertitel 2</a:t>
            </a:r>
            <a:endParaRPr/>
          </a:p>
        </p:txBody>
      </p:sp>
      <p:sp>
        <p:nvSpPr>
          <p:cNvPr id="148" name="Google Shape;148;p3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304353"/>
              </a:buClr>
              <a:buSzPts val="1800"/>
              <a:buChar char="●"/>
            </a:pPr>
            <a:r>
              <a:rPr lang="de">
                <a:solidFill>
                  <a:srgbClr val="304353"/>
                </a:solidFill>
              </a:rPr>
              <a:t>Stichpunkte zu Thema 2</a:t>
            </a:r>
            <a:endParaRPr>
              <a:solidFill>
                <a:srgbClr val="304353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304353"/>
              </a:buClr>
              <a:buSzPts val="1800"/>
              <a:buChar char="●"/>
            </a:pPr>
            <a:r>
              <a:rPr lang="de">
                <a:solidFill>
                  <a:srgbClr val="304353"/>
                </a:solidFill>
              </a:rPr>
              <a:t>oder mehr…</a:t>
            </a:r>
            <a:endParaRPr>
              <a:solidFill>
                <a:srgbClr val="304353"/>
              </a:solidFill>
            </a:endParaRPr>
          </a:p>
        </p:txBody>
      </p:sp>
      <p:pic>
        <p:nvPicPr>
          <p:cNvPr id="149" name="Google Shape;149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1"/>
          <p:cNvSpPr txBox="1">
            <a:spLocks noGrp="1"/>
          </p:cNvSpPr>
          <p:nvPr>
            <p:ph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highlight>
                  <a:srgbClr val="304353"/>
                </a:highlight>
              </a:rPr>
              <a:t>3000%</a:t>
            </a:r>
            <a:endParaRPr>
              <a:highlight>
                <a:srgbClr val="304353"/>
              </a:highlight>
            </a:endParaRPr>
          </a:p>
        </p:txBody>
      </p:sp>
      <p:sp>
        <p:nvSpPr>
          <p:cNvPr id="155" name="Google Shape;155;p3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de"/>
              <a:t>Ulta-triple-kill</a:t>
            </a:r>
            <a:endParaRPr/>
          </a:p>
        </p:txBody>
      </p:sp>
      <p:pic>
        <p:nvPicPr>
          <p:cNvPr id="156" name="Google Shape;156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31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2400" b="1">
                <a:solidFill>
                  <a:srgbClr val="304353"/>
                </a:solidFill>
                <a:latin typeface="Amatic SC"/>
                <a:ea typeface="Amatic SC"/>
                <a:cs typeface="Amatic SC"/>
                <a:sym typeface="Amatic SC"/>
              </a:rPr>
              <a:t>Highlight</a:t>
            </a:r>
            <a:endParaRPr sz="2400" b="1">
              <a:solidFill>
                <a:srgbClr val="304353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2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Bild oder Grafik</a:t>
            </a:r>
            <a:endParaRPr/>
          </a:p>
        </p:txBody>
      </p:sp>
      <p:pic>
        <p:nvPicPr>
          <p:cNvPr id="163" name="Google Shape;16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3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1"/>
                </a:solidFill>
              </a:rPr>
              <a:t>Entschuldigt die lange Ausführung.</a:t>
            </a:r>
            <a:endParaRPr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de">
                <a:solidFill>
                  <a:schemeClr val="lt1"/>
                </a:solidFill>
              </a:rPr>
              <a:t>Hier ist eine Kartoffel. 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170" name="Google Shape;170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000" y="0"/>
            <a:ext cx="1440000" cy="14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Ein Bild, das Mond enthält.&#10;&#10;Automatisch generierte Beschreibung">
            <a:extLst>
              <a:ext uri="{FF2B5EF4-FFF2-40B4-BE49-F238E27FC236}">
                <a16:creationId xmlns:a16="http://schemas.microsoft.com/office/drawing/2014/main" id="{0DEDB87E-7EA4-35A4-CF76-3C61708812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7180622">
            <a:off x="3198919" y="330604"/>
            <a:ext cx="2746162" cy="41225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Bildschirmpräsentation (16:9)</PresentationFormat>
  <Paragraphs>21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Amatic SC</vt:lpstr>
      <vt:lpstr>Roboto</vt:lpstr>
      <vt:lpstr>Merriweather</vt:lpstr>
      <vt:lpstr>Source Code Pro</vt:lpstr>
      <vt:lpstr>Beach Day</vt:lpstr>
      <vt:lpstr>Paradigm</vt:lpstr>
      <vt:lpstr>PowerPoint-Präsentation</vt:lpstr>
      <vt:lpstr>Überschrift</vt:lpstr>
      <vt:lpstr>Unterseite / Kapitel</vt:lpstr>
      <vt:lpstr>Thema 1</vt:lpstr>
      <vt:lpstr>Inhalte zum Thema</vt:lpstr>
      <vt:lpstr>Thema 2</vt:lpstr>
      <vt:lpstr>3000%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Fabian Höller</cp:lastModifiedBy>
  <cp:revision>1</cp:revision>
  <dcterms:modified xsi:type="dcterms:W3CDTF">2023-07-31T07:58:38Z</dcterms:modified>
</cp:coreProperties>
</file>